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40067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5B3B"/>
    <a:srgbClr val="D3BF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1248" y="198"/>
      </p:cViewPr>
      <p:guideLst>
        <p:guide orient="horz" pos="170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677713"/>
            <a:ext cx="7772400" cy="115764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060383"/>
            <a:ext cx="6400800" cy="13801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73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50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2" y="288788"/>
            <a:ext cx="1543051" cy="614326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6" y="288788"/>
            <a:ext cx="4476751" cy="614326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657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85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470434"/>
            <a:ext cx="7772400" cy="107263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289040"/>
            <a:ext cx="7772400" cy="11813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82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3" y="1680211"/>
            <a:ext cx="3009900" cy="47518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3" y="1680211"/>
            <a:ext cx="3009900" cy="47518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79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278"/>
            <a:ext cx="8229600" cy="90011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208902"/>
            <a:ext cx="4040188" cy="5038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1712714"/>
            <a:ext cx="4040188" cy="31116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2" y="1208902"/>
            <a:ext cx="4041775" cy="5038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2" y="1712714"/>
            <a:ext cx="4041775" cy="31116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91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9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89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7" y="215027"/>
            <a:ext cx="3008313" cy="91511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6" y="215030"/>
            <a:ext cx="5111751" cy="46093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7" y="1130144"/>
            <a:ext cx="3008313" cy="36942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79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780473"/>
            <a:ext cx="5486400" cy="4463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82560"/>
            <a:ext cx="5486400" cy="3240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226779"/>
            <a:ext cx="5486400" cy="6338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14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16278"/>
            <a:ext cx="8229600" cy="900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60160"/>
            <a:ext cx="8229600" cy="3564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5005628"/>
            <a:ext cx="2133600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EBA0C-9094-4821-AE6E-3E37D6270F2D}" type="datetimeFigureOut">
              <a:rPr lang="fr-FR" smtClean="0"/>
              <a:t>05/01/2022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5005628"/>
            <a:ext cx="2895600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5005628"/>
            <a:ext cx="2133600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595EB-5CDE-4D95-BA33-7C02B4BDE5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24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" t="965" r="1522" b="4247"/>
          <a:stretch/>
        </p:blipFill>
        <p:spPr bwMode="auto">
          <a:xfrm>
            <a:off x="1979712" y="1270113"/>
            <a:ext cx="5399331" cy="3518456"/>
          </a:xfrm>
          <a:prstGeom prst="rect">
            <a:avLst/>
          </a:prstGeom>
          <a:ln w="28575">
            <a:solidFill>
              <a:srgbClr val="755B3B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379043" y="722471"/>
            <a:ext cx="1764957" cy="412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97754C"/>
                </a:solidFill>
                <a:effectLst/>
                <a:latin typeface="Great Vibes" pitchFamily="50" charset="0"/>
                <a:ea typeface="Calibri" pitchFamily="34" charset="0"/>
                <a:cs typeface="Calibri" pitchFamily="34" charset="0"/>
              </a:rPr>
              <a:t>Par l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97754C"/>
                </a:solidFill>
                <a:effectLst/>
                <a:latin typeface="Calibri"/>
                <a:ea typeface="Calibri" pitchFamily="34" charset="0"/>
                <a:cs typeface="Calibri" pitchFamily="34" charset="0"/>
              </a:rPr>
              <a:t>’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97754C"/>
                </a:solidFill>
                <a:effectLst/>
                <a:latin typeface="Great Vibes" pitchFamily="50" charset="0"/>
                <a:ea typeface="Calibri" pitchFamily="34" charset="0"/>
                <a:cs typeface="Calibri" pitchFamily="34" charset="0"/>
              </a:rPr>
              <a:t>autoroute 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755B3B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A7 </a:t>
            </a:r>
            <a:endParaRPr kumimoji="0" lang="fr-FR" altLang="fr-FR" sz="1600" b="1" i="0" u="none" strike="noStrike" cap="none" normalizeH="0" baseline="0" dirty="0" smtClean="0">
              <a:ln>
                <a:noFill/>
              </a:ln>
              <a:solidFill>
                <a:srgbClr val="755B3B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97754C"/>
                </a:solidFill>
                <a:effectLst/>
                <a:latin typeface="Great Vibes" pitchFamily="50" charset="0"/>
                <a:ea typeface="Calibri" pitchFamily="34" charset="0"/>
                <a:cs typeface="Calibri" pitchFamily="34" charset="0"/>
              </a:rPr>
              <a:t>(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97754C"/>
                </a:solidFill>
                <a:effectLst/>
                <a:latin typeface="Great Vibes" pitchFamily="50" charset="0"/>
                <a:ea typeface="Calibri" pitchFamily="34" charset="0"/>
                <a:cs typeface="Calibri" pitchFamily="34" charset="0"/>
              </a:rPr>
              <a:t>Axe Sud)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Prendre la sortie Avignon Sud, suivre la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direction centre-ville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Aux remparts,  tourner à gauche, dépasser la gare SNCF et tourner à gauche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«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Avenue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du Blanchissage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».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Aller jusqu’au feu et tourner à droite </a:t>
            </a:r>
            <a:r>
              <a:rPr lang="fr-FR" altLang="fr-FR" sz="12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 Rue </a:t>
            </a:r>
            <a:r>
              <a:rPr lang="fr-FR" altLang="fr-FR" sz="1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Paul </a:t>
            </a:r>
            <a:r>
              <a:rPr lang="fr-FR" altLang="fr-FR" sz="12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Gilles »</a:t>
            </a:r>
            <a:r>
              <a:rPr lang="fr-FR" altLang="fr-FR" sz="1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lang="fr-FR" altLang="fr-FR" sz="12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200" b="1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L’entrée du parking se situe sur la droite</a:t>
            </a:r>
            <a:r>
              <a:rPr lang="fr-FR" altLang="fr-FR" sz="1200" b="1" i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311872" y="4356521"/>
            <a:ext cx="108000" cy="108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330685" y="4846677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dirty="0" smtClean="0">
                <a:solidFill>
                  <a:srgbClr val="755B3B"/>
                </a:solidFill>
                <a:latin typeface="Great Vibes" pitchFamily="50" charset="0"/>
                <a:ea typeface="Calibri" pitchFamily="34" charset="0"/>
                <a:cs typeface="Calibri" pitchFamily="34" charset="0"/>
              </a:rPr>
              <a:t>Novotel Avignon Centre</a:t>
            </a:r>
            <a:endParaRPr kumimoji="0" lang="fr-FR" altLang="fr-FR" b="0" i="0" u="none" strike="noStrike" cap="none" normalizeH="0" baseline="0" dirty="0" smtClean="0">
              <a:ln>
                <a:noFill/>
              </a:ln>
              <a:solidFill>
                <a:srgbClr val="755B3B"/>
              </a:solidFill>
              <a:effectLst/>
              <a:latin typeface="Great Vibes" pitchFamily="50" charset="0"/>
              <a:ea typeface="Calibri" pitchFamily="34" charset="0"/>
              <a:cs typeface="Calibri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D3BF97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20 Boulevard Saint-Roch | 84 000 Avignon | 04 32 74 70 00</a:t>
            </a:r>
            <a:endParaRPr kumimoji="0" lang="fr-FR" altLang="fr-FR" sz="900" b="0" i="0" u="none" strike="noStrike" cap="none" normalizeH="0" baseline="0" dirty="0" smtClean="0">
              <a:ln>
                <a:noFill/>
              </a:ln>
              <a:solidFill>
                <a:srgbClr val="D3BF97"/>
              </a:solidFill>
              <a:effectLst/>
              <a:latin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0078" y="722471"/>
            <a:ext cx="1867251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97754C"/>
                </a:solidFill>
                <a:effectLst/>
                <a:latin typeface="Great Vibes" pitchFamily="50" charset="0"/>
                <a:ea typeface="Calibri" pitchFamily="34" charset="0"/>
                <a:cs typeface="Calibri" pitchFamily="34" charset="0"/>
              </a:rPr>
              <a:t>Par l</a:t>
            </a:r>
            <a:r>
              <a:rPr lang="fr-FR" altLang="fr-FR" sz="1600" b="1" dirty="0">
                <a:solidFill>
                  <a:srgbClr val="97754C"/>
                </a:solidFill>
                <a:ea typeface="Calibri" pitchFamily="34" charset="0"/>
                <a:cs typeface="Calibri" pitchFamily="34" charset="0"/>
              </a:rPr>
              <a:t>’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97754C"/>
                </a:solidFill>
                <a:effectLst/>
                <a:latin typeface="Great Vibes" pitchFamily="50" charset="0"/>
                <a:ea typeface="Calibri" pitchFamily="34" charset="0"/>
                <a:cs typeface="Calibri" pitchFamily="34" charset="0"/>
              </a:rPr>
              <a:t>autoroute 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755B3B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A9</a:t>
            </a: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rgbClr val="97754C"/>
                </a:solidFill>
                <a:effectLst/>
                <a:latin typeface="Great Vibes" pitchFamily="50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97754C"/>
                </a:solidFill>
                <a:effectLst/>
                <a:latin typeface="Great Vibes" pitchFamily="50" charset="0"/>
                <a:ea typeface="Calibri" pitchFamily="34" charset="0"/>
                <a:cs typeface="Calibri" pitchFamily="34" charset="0"/>
              </a:rPr>
              <a:t>(Axe Ouest)</a:t>
            </a:r>
            <a:r>
              <a:rPr kumimoji="0" lang="fr-FR" altLang="fr-F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altLang="fr-FR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Prendre la 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sortie Remoulins ou Roquemaure,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direction Avignon Centre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Passer le Pont de l’Europe, en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direction du centre-ville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2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Au 3ème feu, tourner à droite,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« Avenue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du 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Blanchissage ».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altLang="fr-FR" sz="12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Aller jusqu’au feu et tourner</a:t>
            </a:r>
            <a:r>
              <a:rPr kumimoji="0" lang="fr-FR" altLang="fr-FR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à droite </a:t>
            </a:r>
            <a:r>
              <a:rPr kumimoji="0" lang="fr-FR" altLang="fr-FR" sz="1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« Rue Paul Gilles »</a:t>
            </a:r>
            <a:r>
              <a:rPr kumimoji="0" lang="fr-FR" altLang="fr-FR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200" b="1" i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L’entrée du parking se situe sur la droite.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08205" y="40089"/>
            <a:ext cx="520527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altLang="fr-FR" sz="5400" dirty="0" smtClean="0">
                <a:solidFill>
                  <a:srgbClr val="755B3B"/>
                </a:solidFill>
                <a:latin typeface="Great Vibes" pitchFamily="50" charset="0"/>
                <a:ea typeface="Calibri" pitchFamily="34" charset="0"/>
                <a:cs typeface="Calibri" pitchFamily="34" charset="0"/>
              </a:rPr>
              <a:t>Plan d’Accès</a:t>
            </a:r>
            <a:endParaRPr lang="fr-FR" sz="5400" dirty="0">
              <a:solidFill>
                <a:srgbClr val="755B3B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189617" y="838585"/>
            <a:ext cx="28424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b="1" dirty="0">
                <a:solidFill>
                  <a:srgbClr val="D3BF97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GPS. N 43° 56' 33.71''  E 4° 48' 8.78''</a:t>
            </a:r>
          </a:p>
        </p:txBody>
      </p:sp>
    </p:spTree>
    <p:extLst>
      <p:ext uri="{BB962C8B-B14F-4D97-AF65-F5344CB8AC3E}">
        <p14:creationId xmlns:p14="http://schemas.microsoft.com/office/powerpoint/2010/main" val="30835137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165</Words>
  <Application>Microsoft Office PowerPoint</Application>
  <PresentationFormat>Personnalisé</PresentationFormat>
  <Paragraphs>25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Great Vibes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Ludivine TREUSSART</dc:creator>
  <cp:lastModifiedBy>TOMATIS Jean-Gabriel - NOVOTEL Avignon Centre SB</cp:lastModifiedBy>
  <cp:revision>6</cp:revision>
  <dcterms:created xsi:type="dcterms:W3CDTF">2015-08-13T13:32:55Z</dcterms:created>
  <dcterms:modified xsi:type="dcterms:W3CDTF">2022-01-05T08:14:01Z</dcterms:modified>
</cp:coreProperties>
</file>